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09"/>
  </p:normalViewPr>
  <p:slideViewPr>
    <p:cSldViewPr snapToGrid="0" snapToObjects="1">
      <p:cViewPr varScale="1">
        <p:scale>
          <a:sx n="90" d="100"/>
          <a:sy n="90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0A36D-A8AE-5249-A581-3B1D39774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4C3767-0BAE-0C49-9140-FEBA305BC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75523-793D-DE4C-96C2-E8D06A15B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895E-C867-B144-A9BA-2F4ADA26847F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F1414-0282-1B45-B54B-CB679EA64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7EB17-8136-0446-85DF-3E90691C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7D8B-36E7-4F42-A4A0-362698979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9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3EC7-97C0-BD49-BC8E-862F2D98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7A2FE7-1ABF-EA4A-91AE-B9AC31A2B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B0A58-4A67-E34B-A381-C2BA207CC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895E-C867-B144-A9BA-2F4ADA26847F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8AC46-600B-8F46-98B8-FA84B0A2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448F3-AA27-374A-921C-E3FFB1E9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7D8B-36E7-4F42-A4A0-362698979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6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8ED0C5-5EBA-8542-ACE6-6811A2CF75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C91DC-8B3A-EE47-BDB0-403F16A94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3EB5F-DDB0-5D41-8366-CF8069F87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895E-C867-B144-A9BA-2F4ADA26847F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E04A3-1FD5-B740-AC62-A9A240CCA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BC156-43D8-1342-A3AC-AF6CBA94D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7D8B-36E7-4F42-A4A0-362698979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0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E9D1-B8A9-634D-88D8-0203CC4C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C891F-5CC3-064D-A316-C4AF59FDA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AC553-D62C-954D-9131-6108984DD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895E-C867-B144-A9BA-2F4ADA26847F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FC0C6-D4C2-D74F-A548-9FEB509B7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3D802-8131-C344-A796-B48631CC4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7D8B-36E7-4F42-A4A0-362698979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2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0CE4-4359-C94C-84E7-8FEB71412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01448-199B-B640-A566-55DD90210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F3EE5-4D0C-5743-AE3F-00FC4F997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895E-C867-B144-A9BA-2F4ADA26847F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F0992-559F-6343-8707-7D8FAC9A4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4939E-4FFA-4B48-84F1-56C7E936D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7D8B-36E7-4F42-A4A0-362698979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19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11D3D-C85B-C847-8028-003814A00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91B3E-C384-E14F-B56E-F5446B7D3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89C90-3FEE-4E49-9B59-C9055D980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447DC-5D5D-8E48-8422-A412559F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895E-C867-B144-A9BA-2F4ADA26847F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6A3A3-886C-E942-AF32-D25B2CB08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9E5DA-43E7-E640-81FA-498635BF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7D8B-36E7-4F42-A4A0-362698979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9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6ED78-788E-1D4A-9F7F-BC5F15F0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27ED8-5985-E041-ACAE-E65882B64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98740A-628E-6C4D-AB13-793FEF6A9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73E451-B8E7-B649-AB80-3F5A18548B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858E5-4024-4B43-8F01-CBB02F5243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5BF0FE-5A19-7F4B-955C-9204DBDF3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895E-C867-B144-A9BA-2F4ADA26847F}" type="datetimeFigureOut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13A28D-F4D2-BD44-A167-792FB542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62736-F696-8C4E-8C8B-CEC29B6D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7D8B-36E7-4F42-A4A0-362698979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1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6B32-1B97-DA4D-9B4F-C0DADB3E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A3A418-DAB6-274A-824B-170766799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895E-C867-B144-A9BA-2F4ADA26847F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177A8-E80F-4D48-9C0F-594BE950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75DF9-930B-654C-9010-A6BA0049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7D8B-36E7-4F42-A4A0-362698979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3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85696-90C8-244F-9405-C40D560D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895E-C867-B144-A9BA-2F4ADA26847F}" type="datetimeFigureOut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922FD-900D-1045-915E-B66803B1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45CAB-92E6-1D48-9D29-2CE380A67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7D8B-36E7-4F42-A4A0-362698979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48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50AD-EEE0-9E4C-92AE-13F74D4C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C8EDF-21BF-E54D-B969-5C5B275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BE471-ABAD-B949-8E63-EB83F9C67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AEB9C-5357-714E-8C34-AB3DC6F5B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895E-C867-B144-A9BA-2F4ADA26847F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E558C-98B3-0C4D-BDEF-38420D854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0FAEE4-019B-9B4A-A169-817F0B53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7D8B-36E7-4F42-A4A0-362698979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8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B3758-C487-C649-AE6D-D09A8CBD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B3C04A-4F86-524A-BB23-49FA743186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74F0E-D043-F84C-8428-332F1EE8B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65989-D02B-2141-8EB0-02EA087CF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895E-C867-B144-A9BA-2F4ADA26847F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70066-3FB2-BB4E-BB91-EBA91D74B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BE10E-6580-A94E-94F3-2D1FFF4FD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7D8B-36E7-4F42-A4A0-362698979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2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7F290C-199E-F348-9E1C-42227B1D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C9305-BDD9-0643-A135-FEB569600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DF014-6E20-364A-9BA4-80BE09AB5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6895E-C867-B144-A9BA-2F4ADA26847F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8AB5F-BAF1-2A42-9486-33B4396A3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B3F46-CAB7-3E41-8193-BCE6EE721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E7D8B-36E7-4F42-A4A0-362698979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2EEA1-D577-F34F-986E-E3D19C815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3: Finding Vulnerabilities on </a:t>
            </a:r>
            <a:r>
              <a:rPr lang="en-US" dirty="0" err="1"/>
              <a:t>testasp.vulnweb.com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20DED-55AC-C74A-9B02-E748F849A2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814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42F3CE-DCD6-D746-9E92-7A554B8C7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690687"/>
            <a:ext cx="7081373" cy="480218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8B50742-5F76-E543-94D4-136A0F0EE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 Types:</a:t>
            </a:r>
          </a:p>
        </p:txBody>
      </p:sp>
    </p:spTree>
    <p:extLst>
      <p:ext uri="{BB962C8B-B14F-4D97-AF65-F5344CB8AC3E}">
        <p14:creationId xmlns:p14="http://schemas.microsoft.com/office/powerpoint/2010/main" val="2494985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5120FA-76BD-6C4E-A0D1-6DC2B70C6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183" y="365125"/>
            <a:ext cx="5412817" cy="5638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79EBC1-F9FD-4648-B6DD-3836239C1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805" y="751601"/>
            <a:ext cx="5561012" cy="309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46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29453C-94C4-044E-9E98-E6EC63AB9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089" y="365125"/>
            <a:ext cx="5124923" cy="6079566"/>
          </a:xfrm>
        </p:spPr>
      </p:pic>
    </p:spTree>
    <p:extLst>
      <p:ext uri="{BB962C8B-B14F-4D97-AF65-F5344CB8AC3E}">
        <p14:creationId xmlns:p14="http://schemas.microsoft.com/office/powerpoint/2010/main" val="509256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088E2-D2B9-E448-8697-504D97B49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 (for XSS Payload):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1FCD2-B1ED-E94B-88BF-ADD8EE684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 err="1"/>
              <a:t>BurpSuite</a:t>
            </a:r>
            <a:r>
              <a:rPr lang="en-US" dirty="0"/>
              <a:t> on Kali Linux Machine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the Browser, enter the </a:t>
            </a:r>
            <a:r>
              <a:rPr lang="en-US" dirty="0" err="1"/>
              <a:t>url</a:t>
            </a:r>
            <a:r>
              <a:rPr lang="en-US" dirty="0"/>
              <a:t> – </a:t>
            </a:r>
            <a:r>
              <a:rPr lang="en-US" dirty="0" err="1"/>
              <a:t>testasp.vulnweb.com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to the search page of the site and then turn on </a:t>
            </a:r>
            <a:r>
              <a:rPr lang="en-US" dirty="0" err="1"/>
              <a:t>BurpSuite</a:t>
            </a:r>
            <a:r>
              <a:rPr lang="en-US" dirty="0"/>
              <a:t> setting on </a:t>
            </a:r>
            <a:r>
              <a:rPr lang="en-US" dirty="0" err="1"/>
              <a:t>FoxyProxy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Search field, enter our XSS Payload - &lt;script&gt;alert(1)&lt;/script&gt; and go back to </a:t>
            </a:r>
            <a:r>
              <a:rPr lang="en-US" dirty="0" err="1"/>
              <a:t>BurpSuite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the request, forward the request to introducer.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Clear all payloads and then add the particular text you want as payload.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the payload tab, import selected text file containing payloads and start the attack</a:t>
            </a:r>
          </a:p>
        </p:txBody>
      </p:sp>
    </p:spTree>
    <p:extLst>
      <p:ext uri="{BB962C8B-B14F-4D97-AF65-F5344CB8AC3E}">
        <p14:creationId xmlns:p14="http://schemas.microsoft.com/office/powerpoint/2010/main" val="1515100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32383-2A6F-F841-A50B-8B384E64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37A029-1203-6249-AD38-0E7821CA7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758" y="1544971"/>
            <a:ext cx="5447744" cy="40858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6C95C8-F7BC-544E-96CB-7DED62C19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423" y="1544971"/>
            <a:ext cx="5287322" cy="396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99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54576-081F-7E41-967D-47ADF732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CDB74C-5F61-8F47-8702-004C74437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570" y="365125"/>
            <a:ext cx="10087756" cy="6039142"/>
          </a:xfrm>
        </p:spPr>
      </p:pic>
    </p:spTree>
    <p:extLst>
      <p:ext uri="{BB962C8B-B14F-4D97-AF65-F5344CB8AC3E}">
        <p14:creationId xmlns:p14="http://schemas.microsoft.com/office/powerpoint/2010/main" val="1028544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0C2FE-E7A4-EA42-8989-25A95D2F1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6A6897-5B5D-234E-A666-30B19D524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540" y="124494"/>
            <a:ext cx="10661260" cy="6221288"/>
          </a:xfrm>
        </p:spPr>
      </p:pic>
    </p:spTree>
    <p:extLst>
      <p:ext uri="{BB962C8B-B14F-4D97-AF65-F5344CB8AC3E}">
        <p14:creationId xmlns:p14="http://schemas.microsoft.com/office/powerpoint/2010/main" val="421445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5789-1344-F144-9735-0C0CA64C9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3F052B-DD52-A940-A95A-38CC3648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552574"/>
          </a:xfrm>
        </p:spPr>
      </p:pic>
    </p:spTree>
    <p:extLst>
      <p:ext uri="{BB962C8B-B14F-4D97-AF65-F5344CB8AC3E}">
        <p14:creationId xmlns:p14="http://schemas.microsoft.com/office/powerpoint/2010/main" val="2869685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E9F1-54BE-BE48-8C26-3B0F92E6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POC:</a:t>
            </a:r>
          </a:p>
        </p:txBody>
      </p:sp>
      <p:pic>
        <p:nvPicPr>
          <p:cNvPr id="9" name="Online Media 8" descr="Screen Recording 2022-02-28 at 12.11.43 AM.mp4">
            <a:hlinkClick r:id="" action="ppaction://media"/>
            <a:extLst>
              <a:ext uri="{FF2B5EF4-FFF2-40B4-BE49-F238E27FC236}">
                <a16:creationId xmlns:a16="http://schemas.microsoft.com/office/drawing/2014/main" id="{11B32CFA-8822-9B49-8DE9-ECDF9191B23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10" b="9690"/>
          <a:stretch/>
        </p:blipFill>
        <p:spPr>
          <a:xfrm>
            <a:off x="838199" y="1414463"/>
            <a:ext cx="10291764" cy="4586287"/>
          </a:xfrm>
        </p:spPr>
      </p:pic>
    </p:spTree>
    <p:extLst>
      <p:ext uri="{BB962C8B-B14F-4D97-AF65-F5344CB8AC3E}">
        <p14:creationId xmlns:p14="http://schemas.microsoft.com/office/powerpoint/2010/main" val="148974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AD205-0C70-4643-80D3-F42B7623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vulnerabilities found using OWASP ZAP Tool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8D8AF4-CA8C-1147-95EC-C840AC647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848" y="1690688"/>
            <a:ext cx="10130952" cy="4351338"/>
          </a:xfrm>
        </p:spPr>
      </p:pic>
    </p:spTree>
    <p:extLst>
      <p:ext uri="{BB962C8B-B14F-4D97-AF65-F5344CB8AC3E}">
        <p14:creationId xmlns:p14="http://schemas.microsoft.com/office/powerpoint/2010/main" val="1007286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4348-5F7E-9848-8605-804D968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Ratio: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D540D9-11EE-584B-AC3D-BBAFC2FB7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1001133" cy="2772643"/>
          </a:xfrm>
        </p:spPr>
      </p:pic>
    </p:spTree>
    <p:extLst>
      <p:ext uri="{BB962C8B-B14F-4D97-AF65-F5344CB8AC3E}">
        <p14:creationId xmlns:p14="http://schemas.microsoft.com/office/powerpoint/2010/main" val="1770578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135</Words>
  <Application>Microsoft Macintosh PowerPoint</Application>
  <PresentationFormat>Widescreen</PresentationFormat>
  <Paragraphs>14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TASK 3: Finding Vulnerabilities on testasp.vulnweb.com</vt:lpstr>
      <vt:lpstr>Proof Of Concept (for XSS Payload):</vt:lpstr>
      <vt:lpstr>Screenshots:</vt:lpstr>
      <vt:lpstr>PowerPoint Presentation</vt:lpstr>
      <vt:lpstr>PowerPoint Presentation</vt:lpstr>
      <vt:lpstr>PowerPoint Presentation</vt:lpstr>
      <vt:lpstr>Video of POC:</vt:lpstr>
      <vt:lpstr>Other vulnerabilities found using OWASP ZAP Tool</vt:lpstr>
      <vt:lpstr>Risk Ratio:</vt:lpstr>
      <vt:lpstr>Alert Types: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3: Finding Vulnerabilities on  </dc:title>
  <dc:creator>Aditya Darekar</dc:creator>
  <cp:lastModifiedBy>Aditya Darekar</cp:lastModifiedBy>
  <cp:revision>4</cp:revision>
  <dcterms:created xsi:type="dcterms:W3CDTF">2022-02-28T19:33:55Z</dcterms:created>
  <dcterms:modified xsi:type="dcterms:W3CDTF">2022-02-28T22:01:37Z</dcterms:modified>
</cp:coreProperties>
</file>